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  <p:sldId id="264" r:id="rId12"/>
    <p:sldId id="265" r:id="rId13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ED5BEE-ACB0-4A81-9E05-5980C5268730}" type="datetimeFigureOut">
              <a:rPr lang="nl-NL" smtClean="0"/>
              <a:t>5-11-2015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E9CDBC-FBE0-4F4B-BC8C-7E2F48FD38C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4683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9CDBC-FBE0-4F4B-BC8C-7E2F48FD38C2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6435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AC69F-E1FE-4C95-9D5D-4122A82414D4}" type="datetime1">
              <a:rPr lang="nl-NL" smtClean="0"/>
              <a:t>5-11-2015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CFA73-6238-4F2F-B463-D7096F68D3D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1931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A7D38-CCA3-4E91-8785-88DC557B55A3}" type="datetime1">
              <a:rPr lang="nl-NL" smtClean="0"/>
              <a:t>5-11-2015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CFA73-6238-4F2F-B463-D7096F68D3D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5124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DAE69-7435-4AA4-A107-9EB0134EF522}" type="datetime1">
              <a:rPr lang="nl-NL" smtClean="0"/>
              <a:t>5-11-2015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CFA73-6238-4F2F-B463-D7096F68D3D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6397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09111-3C95-4DC8-85C4-4D9AF8E7409A}" type="datetime1">
              <a:rPr lang="nl-NL" smtClean="0"/>
              <a:t>5-11-2015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CFA73-6238-4F2F-B463-D7096F68D3D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6036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4B653-217A-4BF5-BF6C-85657309CA54}" type="datetime1">
              <a:rPr lang="nl-NL" smtClean="0"/>
              <a:t>5-11-2015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CFA73-6238-4F2F-B463-D7096F68D3D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8733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DB426-A1C8-4CEB-B157-4D741CF5C046}" type="datetime1">
              <a:rPr lang="nl-NL" smtClean="0"/>
              <a:t>5-11-2015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CFA73-6238-4F2F-B463-D7096F68D3D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7005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4D57D-EFF1-417B-9A3E-055836ED09E5}" type="datetime1">
              <a:rPr lang="nl-NL" smtClean="0"/>
              <a:t>5-11-2015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CFA73-6238-4F2F-B463-D7096F68D3D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4220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F700A-2340-405C-865C-7C09762FED40}" type="datetime1">
              <a:rPr lang="nl-NL" smtClean="0"/>
              <a:t>5-11-2015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CFA73-6238-4F2F-B463-D7096F68D3D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3289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03267-4B84-47C8-B354-40DB15015089}" type="datetime1">
              <a:rPr lang="nl-NL" smtClean="0"/>
              <a:t>5-11-2015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CFA73-6238-4F2F-B463-D7096F68D3D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1965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04EDA-8935-48D6-A0DA-96CE6A2DEF8D}" type="datetime1">
              <a:rPr lang="nl-NL" smtClean="0"/>
              <a:t>5-11-2015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CFA73-6238-4F2F-B463-D7096F68D3D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8798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C5B93-E45F-42FE-B900-432EC3C71676}" type="datetime1">
              <a:rPr lang="nl-NL" smtClean="0"/>
              <a:t>5-11-2015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CFA73-6238-4F2F-B463-D7096F68D3D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6764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B99699-A4E3-446D-B5DB-484235DDFBDC}" type="datetime1">
              <a:rPr lang="nl-NL" smtClean="0"/>
              <a:t>5-11-2015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CFA73-6238-4F2F-B463-D7096F68D3D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0066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Presentatie nieuw website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284984"/>
            <a:ext cx="6400800" cy="1752600"/>
          </a:xfrm>
        </p:spPr>
        <p:txBody>
          <a:bodyPr/>
          <a:lstStyle/>
          <a:p>
            <a:r>
              <a:rPr lang="nl-NL" dirty="0" smtClean="0"/>
              <a:t>www.probus-nederland.org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6213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24128" y="-27384"/>
            <a:ext cx="3312368" cy="792088"/>
          </a:xfrm>
        </p:spPr>
        <p:txBody>
          <a:bodyPr>
            <a:normAutofit/>
          </a:bodyPr>
          <a:lstStyle/>
          <a:p>
            <a:pPr algn="r"/>
            <a:r>
              <a:rPr lang="nl-NL" sz="2000" b="1" dirty="0" smtClean="0"/>
              <a:t>Leden login</a:t>
            </a:r>
            <a:endParaRPr lang="nl-NL" sz="2000" b="1" dirty="0"/>
          </a:p>
        </p:txBody>
      </p:sp>
      <p:sp>
        <p:nvSpPr>
          <p:cNvPr id="4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nl-NL" sz="2800" dirty="0" smtClean="0"/>
              <a:t>Ieder lid zijn eigen persoonlijke login</a:t>
            </a:r>
          </a:p>
          <a:p>
            <a:r>
              <a:rPr lang="nl-NL" sz="2800" dirty="0" smtClean="0"/>
              <a:t>Persoonlijke profielpagina maken en beheren</a:t>
            </a:r>
          </a:p>
          <a:p>
            <a:r>
              <a:rPr lang="nl-NL" sz="2800" dirty="0" smtClean="0"/>
              <a:t>Ieder lid zelf verantwoordelijk voor zijn profiel</a:t>
            </a:r>
          </a:p>
          <a:p>
            <a:r>
              <a:rPr lang="nl-NL" sz="2800" dirty="0" smtClean="0"/>
              <a:t>Aan / afmelden voor club evenementen</a:t>
            </a:r>
          </a:p>
          <a:p>
            <a:r>
              <a:rPr lang="nl-NL" sz="2800" dirty="0" smtClean="0"/>
              <a:t>Wachtwoord vergeten functie</a:t>
            </a:r>
          </a:p>
          <a:p>
            <a:pPr marL="0" indent="0">
              <a:buNone/>
            </a:pPr>
            <a:endParaRPr lang="nl-NL" sz="2800" dirty="0" smtClean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CFA73-6238-4F2F-B463-D7096F68D3D2}" type="slidenum">
              <a:rPr lang="nl-NL" smtClean="0"/>
              <a:t>10</a:t>
            </a:fld>
            <a:r>
              <a:rPr lang="nl-NL" dirty="0" smtClean="0"/>
              <a:t>/12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3039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0" y="-27384"/>
            <a:ext cx="4464496" cy="792088"/>
          </a:xfrm>
        </p:spPr>
        <p:txBody>
          <a:bodyPr>
            <a:normAutofit/>
          </a:bodyPr>
          <a:lstStyle/>
          <a:p>
            <a:r>
              <a:rPr lang="nl-NL" sz="2000" b="1" dirty="0"/>
              <a:t>Migratie </a:t>
            </a:r>
            <a:r>
              <a:rPr lang="nl-NL" sz="2000" b="1" dirty="0" smtClean="0"/>
              <a:t>van oude naar nieuwe website</a:t>
            </a:r>
            <a:endParaRPr lang="nl-NL" sz="20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800" dirty="0"/>
              <a:t>Migratie door club </a:t>
            </a:r>
            <a:r>
              <a:rPr lang="nl-NL" sz="2800" dirty="0" err="1" smtClean="0"/>
              <a:t>admin</a:t>
            </a:r>
            <a:endParaRPr lang="nl-NL" sz="2800" dirty="0"/>
          </a:p>
          <a:p>
            <a:r>
              <a:rPr lang="nl-NL" sz="2800" dirty="0" smtClean="0"/>
              <a:t>Workshops voor beheer</a:t>
            </a:r>
          </a:p>
          <a:p>
            <a:r>
              <a:rPr lang="nl-NL" sz="2800" dirty="0" smtClean="0"/>
              <a:t>Documentatie en instructie video’s</a:t>
            </a:r>
            <a:endParaRPr lang="nl-NL" sz="28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CFA73-6238-4F2F-B463-D7096F68D3D2}" type="slidenum">
              <a:rPr lang="nl-NL" smtClean="0"/>
              <a:t>11</a:t>
            </a:fld>
            <a:r>
              <a:rPr lang="nl-NL" dirty="0" smtClean="0"/>
              <a:t>/12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6894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0" y="-27384"/>
            <a:ext cx="4464496" cy="792088"/>
          </a:xfrm>
        </p:spPr>
        <p:txBody>
          <a:bodyPr>
            <a:normAutofit/>
          </a:bodyPr>
          <a:lstStyle/>
          <a:p>
            <a:pPr algn="r"/>
            <a:r>
              <a:rPr lang="nl-NL" sz="2000" b="1" dirty="0" smtClean="0"/>
              <a:t>Tijd voor vragen</a:t>
            </a:r>
            <a:endParaRPr lang="nl-NL" sz="20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dirty="0" smtClean="0"/>
              <a:t>Tijd voor vragen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CFA73-6238-4F2F-B463-D7096F68D3D2}" type="slidenum">
              <a:rPr lang="nl-NL" smtClean="0"/>
              <a:t>12</a:t>
            </a:fld>
            <a:r>
              <a:rPr lang="nl-NL" dirty="0" smtClean="0"/>
              <a:t>/12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1293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36296" y="-27384"/>
            <a:ext cx="1800200" cy="792088"/>
          </a:xfrm>
        </p:spPr>
        <p:txBody>
          <a:bodyPr>
            <a:normAutofit/>
          </a:bodyPr>
          <a:lstStyle/>
          <a:p>
            <a:pPr algn="r"/>
            <a:r>
              <a:rPr lang="nl-NL" sz="2000" b="1" dirty="0" smtClean="0"/>
              <a:t>Inhoudsopgave</a:t>
            </a:r>
            <a:endParaRPr lang="nl-NL" sz="20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l-NL" dirty="0" smtClean="0"/>
              <a:t>Huidige situatie</a:t>
            </a:r>
          </a:p>
          <a:p>
            <a:r>
              <a:rPr lang="nl-NL" dirty="0" smtClean="0"/>
              <a:t>Nieuwe situatie</a:t>
            </a:r>
          </a:p>
          <a:p>
            <a:r>
              <a:rPr lang="nl-NL" dirty="0" smtClean="0"/>
              <a:t>Wat is </a:t>
            </a:r>
            <a:r>
              <a:rPr lang="nl-NL" dirty="0" err="1" smtClean="0"/>
              <a:t>Wordpress</a:t>
            </a:r>
            <a:r>
              <a:rPr lang="nl-NL" dirty="0" smtClean="0"/>
              <a:t>?</a:t>
            </a:r>
          </a:p>
          <a:p>
            <a:r>
              <a:rPr lang="nl-NL" dirty="0"/>
              <a:t>Functies centrale </a:t>
            </a:r>
            <a:r>
              <a:rPr lang="nl-NL" dirty="0" smtClean="0"/>
              <a:t>website</a:t>
            </a:r>
          </a:p>
          <a:p>
            <a:r>
              <a:rPr lang="nl-NL" dirty="0"/>
              <a:t>Functies club </a:t>
            </a:r>
            <a:r>
              <a:rPr lang="nl-NL" dirty="0" smtClean="0"/>
              <a:t>website</a:t>
            </a:r>
          </a:p>
          <a:p>
            <a:r>
              <a:rPr lang="nl-NL" dirty="0"/>
              <a:t>Hoe komt het eruit te zien</a:t>
            </a:r>
            <a:r>
              <a:rPr lang="nl-NL" dirty="0" smtClean="0"/>
              <a:t>?</a:t>
            </a:r>
          </a:p>
          <a:p>
            <a:r>
              <a:rPr lang="nl-NL" dirty="0" smtClean="0"/>
              <a:t>Fotoalbum</a:t>
            </a:r>
          </a:p>
          <a:p>
            <a:r>
              <a:rPr lang="nl-NL" dirty="0"/>
              <a:t>Leden </a:t>
            </a:r>
            <a:r>
              <a:rPr lang="nl-NL" dirty="0" smtClean="0"/>
              <a:t>login</a:t>
            </a:r>
          </a:p>
          <a:p>
            <a:r>
              <a:rPr lang="nl-NL" dirty="0"/>
              <a:t>Migratie van oude naar nieuwe </a:t>
            </a:r>
            <a:r>
              <a:rPr lang="nl-NL" dirty="0" smtClean="0"/>
              <a:t>website</a:t>
            </a:r>
          </a:p>
          <a:p>
            <a:r>
              <a:rPr lang="nl-NL" dirty="0"/>
              <a:t>Tijd voor vragen</a:t>
            </a:r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CFA73-6238-4F2F-B463-D7096F68D3D2}" type="slidenum">
              <a:rPr lang="nl-NL" smtClean="0"/>
              <a:t>2</a:t>
            </a:fld>
            <a:r>
              <a:rPr lang="nl-NL" dirty="0" smtClean="0"/>
              <a:t>/12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8373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16216" y="-27384"/>
            <a:ext cx="2520280" cy="792088"/>
          </a:xfrm>
        </p:spPr>
        <p:txBody>
          <a:bodyPr>
            <a:normAutofit/>
          </a:bodyPr>
          <a:lstStyle/>
          <a:p>
            <a:pPr algn="r"/>
            <a:r>
              <a:rPr lang="nl-NL" sz="2000" b="1" dirty="0"/>
              <a:t>Huidige situatie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800" dirty="0" smtClean="0"/>
              <a:t>Huidig systeem is al enige tijd oud</a:t>
            </a:r>
          </a:p>
          <a:p>
            <a:r>
              <a:rPr lang="nl-NL" sz="2800" dirty="0"/>
              <a:t>Verouderdere </a:t>
            </a:r>
            <a:r>
              <a:rPr lang="nl-NL" sz="2800" dirty="0" smtClean="0"/>
              <a:t>functies zoals flash</a:t>
            </a:r>
          </a:p>
          <a:p>
            <a:r>
              <a:rPr lang="nl-NL" sz="2800" dirty="0" smtClean="0"/>
              <a:t>Vanuit clubs diverse functionele wensen</a:t>
            </a:r>
          </a:p>
          <a:p>
            <a:r>
              <a:rPr lang="nl-NL" sz="2800" dirty="0"/>
              <a:t>Niet mobiel </a:t>
            </a:r>
            <a:r>
              <a:rPr lang="nl-NL" sz="2800" dirty="0" smtClean="0"/>
              <a:t>vriendelijk</a:t>
            </a:r>
          </a:p>
          <a:p>
            <a:r>
              <a:rPr lang="nl-NL" sz="2800" dirty="0" smtClean="0"/>
              <a:t>Functioneel </a:t>
            </a:r>
            <a:r>
              <a:rPr lang="nl-NL" sz="2800" dirty="0"/>
              <a:t>moeilijk uit te breiden</a:t>
            </a:r>
          </a:p>
          <a:p>
            <a:endParaRPr lang="nl-NL" sz="28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CFA73-6238-4F2F-B463-D7096F68D3D2}" type="slidenum">
              <a:rPr lang="nl-NL" smtClean="0"/>
              <a:t>3</a:t>
            </a:fld>
            <a:r>
              <a:rPr lang="nl-NL" dirty="0" smtClean="0"/>
              <a:t>/12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1601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32240" y="-27384"/>
            <a:ext cx="2304256" cy="792088"/>
          </a:xfrm>
        </p:spPr>
        <p:txBody>
          <a:bodyPr>
            <a:normAutofit/>
          </a:bodyPr>
          <a:lstStyle/>
          <a:p>
            <a:pPr algn="r"/>
            <a:r>
              <a:rPr lang="nl-NL" sz="2000" b="1" dirty="0" smtClean="0"/>
              <a:t>Nieuwe situatie</a:t>
            </a:r>
            <a:endParaRPr lang="nl-NL" sz="20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800" dirty="0"/>
              <a:t>Nieuwe </a:t>
            </a:r>
            <a:r>
              <a:rPr lang="nl-NL" sz="2800" dirty="0" smtClean="0"/>
              <a:t>website </a:t>
            </a:r>
          </a:p>
          <a:p>
            <a:r>
              <a:rPr lang="nl-NL" sz="2800" dirty="0" err="1" smtClean="0"/>
              <a:t>Wordpress</a:t>
            </a:r>
            <a:r>
              <a:rPr lang="nl-NL" sz="2800" dirty="0"/>
              <a:t> </a:t>
            </a:r>
            <a:r>
              <a:rPr lang="nl-NL" sz="2800" dirty="0" smtClean="0"/>
              <a:t>als beheer systeem</a:t>
            </a:r>
          </a:p>
          <a:p>
            <a:r>
              <a:rPr lang="nl-NL" sz="2800" dirty="0" err="1"/>
              <a:t>Responsive</a:t>
            </a:r>
            <a:r>
              <a:rPr lang="nl-NL" sz="2800" dirty="0"/>
              <a:t> website (mobielvriendelijk)</a:t>
            </a:r>
          </a:p>
          <a:p>
            <a:r>
              <a:rPr lang="nl-NL" sz="2800" dirty="0" smtClean="0"/>
              <a:t>Uitbreiding functionaliteit</a:t>
            </a:r>
          </a:p>
          <a:p>
            <a:r>
              <a:rPr lang="nl-NL" sz="2800" dirty="0" smtClean="0"/>
              <a:t>Geen </a:t>
            </a:r>
            <a:r>
              <a:rPr lang="nl-NL" sz="2800" dirty="0"/>
              <a:t>flash</a:t>
            </a:r>
          </a:p>
          <a:p>
            <a:r>
              <a:rPr lang="nl-NL" sz="2800" dirty="0"/>
              <a:t>Afgeschermd leden </a:t>
            </a:r>
            <a:r>
              <a:rPr lang="nl-NL" sz="2800" dirty="0" smtClean="0"/>
              <a:t>gedeelte</a:t>
            </a:r>
          </a:p>
          <a:p>
            <a:r>
              <a:rPr lang="nl-NL" sz="2800" dirty="0" smtClean="0"/>
              <a:t>Alle leden krijgen een eigen login waarmee ze zelf een profiel kunnen beheren</a:t>
            </a:r>
            <a:endParaRPr lang="nl-NL" sz="28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CFA73-6238-4F2F-B463-D7096F68D3D2}" type="slidenum">
              <a:rPr lang="nl-NL" smtClean="0"/>
              <a:t>4</a:t>
            </a:fld>
            <a:r>
              <a:rPr lang="nl-NL" dirty="0" smtClean="0"/>
              <a:t>/12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8670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24128" y="-27384"/>
            <a:ext cx="3312368" cy="792088"/>
          </a:xfrm>
        </p:spPr>
        <p:txBody>
          <a:bodyPr>
            <a:normAutofit/>
          </a:bodyPr>
          <a:lstStyle/>
          <a:p>
            <a:pPr algn="r"/>
            <a:r>
              <a:rPr lang="nl-NL" sz="2000" b="1" dirty="0" smtClean="0"/>
              <a:t>Wat is </a:t>
            </a:r>
            <a:r>
              <a:rPr lang="nl-NL" sz="2000" b="1" dirty="0" err="1" smtClean="0"/>
              <a:t>Wordpress</a:t>
            </a:r>
            <a:r>
              <a:rPr lang="nl-NL" sz="2000" b="1" dirty="0" smtClean="0"/>
              <a:t>?</a:t>
            </a:r>
            <a:endParaRPr lang="nl-NL" sz="20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800" dirty="0" smtClean="0"/>
              <a:t>Meest gebruikt beheersysteem ter wereld</a:t>
            </a:r>
          </a:p>
          <a:p>
            <a:r>
              <a:rPr lang="nl-NL" sz="2800" dirty="0" smtClean="0"/>
              <a:t>Vriendelijk in gebruik en eenvoudig te leren</a:t>
            </a:r>
          </a:p>
          <a:p>
            <a:r>
              <a:rPr lang="nl-NL" sz="2800" dirty="0" smtClean="0"/>
              <a:t>Flexibiliteit door het werken met </a:t>
            </a:r>
            <a:r>
              <a:rPr lang="nl-NL" sz="2800" dirty="0" err="1" smtClean="0"/>
              <a:t>plugins</a:t>
            </a:r>
            <a:endParaRPr lang="nl-NL" sz="2800" dirty="0"/>
          </a:p>
          <a:p>
            <a:r>
              <a:rPr lang="nl-NL" sz="2800" dirty="0" smtClean="0"/>
              <a:t>Open source beheersysteem  </a:t>
            </a:r>
          </a:p>
          <a:p>
            <a:r>
              <a:rPr lang="nl-NL" sz="2800" dirty="0" smtClean="0"/>
              <a:t>Maandelijkse updates voor veiligheid en functionaliteit</a:t>
            </a:r>
            <a:endParaRPr lang="nl-NL" sz="2800" dirty="0"/>
          </a:p>
          <a:p>
            <a:r>
              <a:rPr lang="nl-NL" sz="2800" dirty="0" smtClean="0"/>
              <a:t>Templates </a:t>
            </a:r>
            <a:r>
              <a:rPr lang="nl-NL" sz="2800" dirty="0"/>
              <a:t>+ </a:t>
            </a:r>
            <a:r>
              <a:rPr lang="nl-NL" sz="2800" dirty="0" err="1"/>
              <a:t>drag</a:t>
            </a:r>
            <a:r>
              <a:rPr lang="nl-NL" sz="2800" dirty="0"/>
              <a:t> en drop </a:t>
            </a:r>
            <a:r>
              <a:rPr lang="nl-NL" sz="2800" dirty="0" smtClean="0"/>
              <a:t>structuur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CFA73-6238-4F2F-B463-D7096F68D3D2}" type="slidenum">
              <a:rPr lang="nl-NL" smtClean="0"/>
              <a:t>5</a:t>
            </a:fld>
            <a:r>
              <a:rPr lang="nl-NL" dirty="0" smtClean="0"/>
              <a:t>/12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9725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24128" y="-27384"/>
            <a:ext cx="3312368" cy="792088"/>
          </a:xfrm>
        </p:spPr>
        <p:txBody>
          <a:bodyPr>
            <a:normAutofit/>
          </a:bodyPr>
          <a:lstStyle/>
          <a:p>
            <a:pPr algn="r"/>
            <a:r>
              <a:rPr lang="nl-NL" sz="2000" b="1" dirty="0"/>
              <a:t>Functies centrale website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800" dirty="0"/>
              <a:t>Centrale informatieve </a:t>
            </a:r>
            <a:r>
              <a:rPr lang="nl-NL" sz="2800" dirty="0" smtClean="0"/>
              <a:t>website</a:t>
            </a:r>
          </a:p>
          <a:p>
            <a:r>
              <a:rPr lang="nl-NL" sz="2800" dirty="0" smtClean="0"/>
              <a:t>Lijst me alle </a:t>
            </a:r>
            <a:r>
              <a:rPr lang="nl-NL" sz="2800" dirty="0" err="1" smtClean="0"/>
              <a:t>Probus</a:t>
            </a:r>
            <a:r>
              <a:rPr lang="nl-NL" sz="2800" dirty="0" smtClean="0"/>
              <a:t> clubs van Nederland</a:t>
            </a:r>
          </a:p>
          <a:p>
            <a:r>
              <a:rPr lang="nl-NL" sz="2800" dirty="0" smtClean="0"/>
              <a:t>Laatste nieuws </a:t>
            </a:r>
            <a:r>
              <a:rPr lang="nl-NL" sz="2800" dirty="0" err="1" smtClean="0"/>
              <a:t>Probus</a:t>
            </a:r>
            <a:r>
              <a:rPr lang="nl-NL" sz="2800" dirty="0" smtClean="0"/>
              <a:t> Nederland</a:t>
            </a:r>
          </a:p>
          <a:p>
            <a:r>
              <a:rPr lang="nl-NL" sz="2800" dirty="0" smtClean="0"/>
              <a:t>Informatie over evenementen</a:t>
            </a:r>
            <a:endParaRPr lang="nl-NL" sz="2800" dirty="0"/>
          </a:p>
          <a:p>
            <a:r>
              <a:rPr lang="nl-NL" sz="2800" dirty="0"/>
              <a:t>Online bestellen van </a:t>
            </a:r>
            <a:r>
              <a:rPr lang="nl-NL" sz="2800" dirty="0" err="1"/>
              <a:t>Probus</a:t>
            </a:r>
            <a:r>
              <a:rPr lang="nl-NL" sz="2800" dirty="0"/>
              <a:t> producten</a:t>
            </a:r>
          </a:p>
          <a:p>
            <a:r>
              <a:rPr lang="nl-NL" sz="2800" dirty="0" smtClean="0"/>
              <a:t>Contact en inschrijf formulieren</a:t>
            </a:r>
          </a:p>
          <a:p>
            <a:r>
              <a:rPr lang="nl-NL" sz="2800" dirty="0" smtClean="0"/>
              <a:t>Leden </a:t>
            </a:r>
            <a:r>
              <a:rPr lang="nl-NL" sz="2800" dirty="0"/>
              <a:t>login voor afgeschermde informatie</a:t>
            </a:r>
          </a:p>
          <a:p>
            <a:r>
              <a:rPr lang="nl-NL" sz="2800" dirty="0"/>
              <a:t>Elke club behoud zijn eigen club website</a:t>
            </a:r>
          </a:p>
          <a:p>
            <a:endParaRPr lang="nl-NL" sz="28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CFA73-6238-4F2F-B463-D7096F68D3D2}" type="slidenum">
              <a:rPr lang="nl-NL" smtClean="0"/>
              <a:t>6</a:t>
            </a:fld>
            <a:r>
              <a:rPr lang="nl-NL" dirty="0" smtClean="0"/>
              <a:t>/12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9309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24128" y="-27384"/>
            <a:ext cx="3312368" cy="792088"/>
          </a:xfrm>
        </p:spPr>
        <p:txBody>
          <a:bodyPr>
            <a:normAutofit/>
          </a:bodyPr>
          <a:lstStyle/>
          <a:p>
            <a:pPr algn="r"/>
            <a:r>
              <a:rPr lang="nl-NL" sz="2000" b="1" dirty="0"/>
              <a:t>Functies club website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800" dirty="0"/>
              <a:t>Informatiebron per </a:t>
            </a:r>
            <a:r>
              <a:rPr lang="nl-NL" sz="2800" dirty="0" smtClean="0"/>
              <a:t>club</a:t>
            </a:r>
          </a:p>
          <a:p>
            <a:r>
              <a:rPr lang="nl-NL" sz="2800" dirty="0" smtClean="0"/>
              <a:t>Inhoud </a:t>
            </a:r>
            <a:r>
              <a:rPr lang="nl-NL" sz="2800" dirty="0"/>
              <a:t>en pagina’s zelf te beheren door club </a:t>
            </a:r>
            <a:r>
              <a:rPr lang="nl-NL" sz="2800" dirty="0" err="1" smtClean="0"/>
              <a:t>admin</a:t>
            </a:r>
            <a:endParaRPr lang="nl-NL" sz="2800" dirty="0" smtClean="0"/>
          </a:p>
          <a:p>
            <a:r>
              <a:rPr lang="nl-NL" sz="2800" dirty="0" smtClean="0"/>
              <a:t>Uniforme lay-out, echter wel te personaliseren</a:t>
            </a:r>
          </a:p>
          <a:p>
            <a:r>
              <a:rPr lang="nl-NL" sz="2800" dirty="0" smtClean="0"/>
              <a:t>Optie om pagina’s af te schermen voor het publiek</a:t>
            </a:r>
          </a:p>
          <a:p>
            <a:r>
              <a:rPr lang="nl-NL" sz="2800" dirty="0" smtClean="0"/>
              <a:t>Fotoalbum waar zelf albums te maken zijn.</a:t>
            </a:r>
          </a:p>
          <a:p>
            <a:r>
              <a:rPr lang="nl-NL" sz="2800" dirty="0" smtClean="0"/>
              <a:t>Ledenlijst per club</a:t>
            </a:r>
          </a:p>
          <a:p>
            <a:r>
              <a:rPr lang="nl-NL" sz="2800" dirty="0" smtClean="0"/>
              <a:t>Elk </a:t>
            </a:r>
            <a:r>
              <a:rPr lang="nl-NL" sz="2800" dirty="0"/>
              <a:t>lid krijgt zijn eigen </a:t>
            </a:r>
            <a:r>
              <a:rPr lang="nl-NL" sz="2800" dirty="0" smtClean="0"/>
              <a:t>profielpagina en </a:t>
            </a:r>
            <a:r>
              <a:rPr lang="nl-NL" sz="2800" dirty="0"/>
              <a:t>kan inloggen</a:t>
            </a:r>
          </a:p>
          <a:p>
            <a:r>
              <a:rPr lang="nl-NL" sz="2800" dirty="0" smtClean="0"/>
              <a:t>Elk lid kan zichzelf aanmelden voor evenementen</a:t>
            </a:r>
          </a:p>
          <a:p>
            <a:endParaRPr lang="nl-NL" sz="28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CFA73-6238-4F2F-B463-D7096F68D3D2}" type="slidenum">
              <a:rPr lang="nl-NL" smtClean="0"/>
              <a:t>7</a:t>
            </a:fld>
            <a:r>
              <a:rPr lang="nl-NL" dirty="0" smtClean="0"/>
              <a:t>/12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5313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24128" y="-27384"/>
            <a:ext cx="3312368" cy="792088"/>
          </a:xfrm>
        </p:spPr>
        <p:txBody>
          <a:bodyPr>
            <a:normAutofit/>
          </a:bodyPr>
          <a:lstStyle/>
          <a:p>
            <a:pPr algn="r"/>
            <a:r>
              <a:rPr lang="nl-NL" sz="2000" b="1" dirty="0"/>
              <a:t>Hoe komt het eruit te zien?</a:t>
            </a:r>
          </a:p>
        </p:txBody>
      </p:sp>
      <p:pic>
        <p:nvPicPr>
          <p:cNvPr id="1026" name="Picture 2" descr="C:\Users\Systeembeheer\Desktop\screens cop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8431819" cy="4615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CFA73-6238-4F2F-B463-D7096F68D3D2}" type="slidenum">
              <a:rPr lang="nl-NL" smtClean="0"/>
              <a:t>8</a:t>
            </a:fld>
            <a:r>
              <a:rPr lang="nl-NL" dirty="0" smtClean="0"/>
              <a:t>/12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0259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24128" y="-27384"/>
            <a:ext cx="3312368" cy="792088"/>
          </a:xfrm>
        </p:spPr>
        <p:txBody>
          <a:bodyPr>
            <a:normAutofit/>
          </a:bodyPr>
          <a:lstStyle/>
          <a:p>
            <a:pPr algn="r"/>
            <a:r>
              <a:rPr lang="nl-NL" sz="2000" b="1" dirty="0" smtClean="0"/>
              <a:t>Fotoalbum</a:t>
            </a:r>
            <a:endParaRPr lang="nl-NL" sz="2000" b="1" dirty="0"/>
          </a:p>
        </p:txBody>
      </p:sp>
      <p:sp>
        <p:nvSpPr>
          <p:cNvPr id="4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nl-NL" sz="2800" dirty="0" smtClean="0"/>
              <a:t>Fotoalbum in </a:t>
            </a:r>
            <a:r>
              <a:rPr lang="nl-NL" sz="2800" dirty="0" err="1"/>
              <a:t>W</a:t>
            </a:r>
            <a:r>
              <a:rPr lang="nl-NL" sz="2800" dirty="0" err="1" smtClean="0"/>
              <a:t>ordpress</a:t>
            </a:r>
            <a:r>
              <a:rPr lang="nl-NL" sz="2800" dirty="0" smtClean="0"/>
              <a:t> beschikbaar</a:t>
            </a:r>
          </a:p>
          <a:p>
            <a:r>
              <a:rPr lang="nl-NL" sz="2800" dirty="0" smtClean="0"/>
              <a:t>Zelf albums aanmaken en foto’s toevoegen</a:t>
            </a:r>
          </a:p>
          <a:p>
            <a:r>
              <a:rPr lang="nl-NL" sz="2800" dirty="0" smtClean="0"/>
              <a:t>Foto’s krijgen allemaal vergroot functie</a:t>
            </a:r>
          </a:p>
          <a:p>
            <a:endParaRPr lang="nl-NL" sz="2800" dirty="0" smtClean="0"/>
          </a:p>
          <a:p>
            <a:r>
              <a:rPr lang="nl-NL" sz="2800" dirty="0" smtClean="0"/>
              <a:t>Ook mogelijk om Picasa te blijven gebruiken</a:t>
            </a:r>
            <a:endParaRPr lang="nl-NL" sz="2800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CFA73-6238-4F2F-B463-D7096F68D3D2}" type="slidenum">
              <a:rPr lang="nl-NL" smtClean="0"/>
              <a:t>9</a:t>
            </a:fld>
            <a:r>
              <a:rPr lang="nl-NL" dirty="0" smtClean="0"/>
              <a:t>/12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3821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327</Words>
  <Application>Microsoft Office PowerPoint</Application>
  <PresentationFormat>On-screen Show (4:3)</PresentationFormat>
  <Paragraphs>83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Kantoorthema</vt:lpstr>
      <vt:lpstr>Presentatie nieuw website</vt:lpstr>
      <vt:lpstr>Inhoudsopgave</vt:lpstr>
      <vt:lpstr>Huidige situatie</vt:lpstr>
      <vt:lpstr>Nieuwe situatie</vt:lpstr>
      <vt:lpstr>Wat is Wordpress?</vt:lpstr>
      <vt:lpstr>Functies centrale website</vt:lpstr>
      <vt:lpstr>Functies club website</vt:lpstr>
      <vt:lpstr>Hoe komt het eruit te zien?</vt:lpstr>
      <vt:lpstr>Fotoalbum</vt:lpstr>
      <vt:lpstr>Leden login</vt:lpstr>
      <vt:lpstr>Migratie van oude naar nieuwe website</vt:lpstr>
      <vt:lpstr>Tijd voor vragen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Presentatie nieuw website</dc:title>
  <dc:creator>Systeembeheer</dc:creator>
  <cp:lastModifiedBy>M Hoevenaars</cp:lastModifiedBy>
  <cp:revision>9</cp:revision>
  <dcterms:created xsi:type="dcterms:W3CDTF">2015-10-26T10:17:38Z</dcterms:created>
  <dcterms:modified xsi:type="dcterms:W3CDTF">2015-11-05T13:06:53Z</dcterms:modified>
</cp:coreProperties>
</file>